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media/media1.WAV" ContentType="audio/x-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57" r:id="rId3"/>
    <p:sldId id="262" r:id="rId4"/>
    <p:sldId id="261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8854"/>
    <a:srgbClr val="CC3399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834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435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085402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9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179547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5425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35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587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820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987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56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32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845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99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59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332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audio" Target="../media/audio10.wav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372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18" name="chimes.wav"/>
          </p:stSnd>
        </p:sndAc>
      </p:transition>
    </mc:Choice>
    <mc:Fallback xmlns="">
      <p:transition spd="slow">
        <p:fade/>
        <p:sndAc>
          <p:stSnd>
            <p:snd r:embed="rId20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0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audio" Target="../media/audio10.wav"/><Relationship Id="rId5" Type="http://schemas.openxmlformats.org/officeDocument/2006/relationships/image" Target="../media/image5.jpeg"/><Relationship Id="rId4" Type="http://schemas.openxmlformats.org/officeDocument/2006/relationships/audio" Target="../media/audio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404664"/>
            <a:ext cx="7920879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7200" u="sng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Треугольник</a:t>
            </a:r>
            <a:endParaRPr lang="ru-RU" sz="8800" b="1" u="sng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76" r="16797"/>
          <a:stretch/>
        </p:blipFill>
        <p:spPr bwMode="auto">
          <a:xfrm>
            <a:off x="2483767" y="1772816"/>
            <a:ext cx="3744416" cy="38432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674400"/>
            <a:ext cx="791516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ru-RU" sz="4400" b="1" dirty="0" smtClean="0">
                <a:solidFill>
                  <a:srgbClr val="FF0000"/>
                </a:solidFill>
              </a:rPr>
              <a:t>Треугольник</a:t>
            </a:r>
            <a:r>
              <a:rPr lang="ru-RU" sz="4400" dirty="0" smtClean="0">
                <a:solidFill>
                  <a:srgbClr val="FF0000"/>
                </a:solidFill>
              </a:rPr>
              <a:t> </a:t>
            </a:r>
            <a:r>
              <a:rPr lang="ru-RU" sz="4400" b="1" dirty="0" smtClean="0"/>
              <a:t>- фигура, которая состоит из трех точек, не лежащих на одной прямой, и трех отрезков, попарно соединяющих эти точки.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3" name="AutoShape 17"/>
          <p:cNvSpPr>
            <a:spLocks noChangeArrowheads="1"/>
          </p:cNvSpPr>
          <p:nvPr/>
        </p:nvSpPr>
        <p:spPr bwMode="auto">
          <a:xfrm>
            <a:off x="2570922" y="1751727"/>
            <a:ext cx="3744913" cy="324167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57150">
            <a:solidFill>
              <a:srgbClr val="FF50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8210" name="Запи2114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10638" y="-458788"/>
            <a:ext cx="233362" cy="23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" name="Прямая соединительная линия 21"/>
          <p:cNvCxnSpPr>
            <a:stCxn id="7183" idx="2"/>
            <a:endCxn id="7183" idx="0"/>
          </p:cNvCxnSpPr>
          <p:nvPr/>
        </p:nvCxnSpPr>
        <p:spPr>
          <a:xfrm flipV="1">
            <a:off x="2570922" y="1751727"/>
            <a:ext cx="1872457" cy="3241675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443379" y="1773638"/>
            <a:ext cx="1872456" cy="3241675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stCxn id="7183" idx="2"/>
            <a:endCxn id="7183" idx="4"/>
          </p:cNvCxnSpPr>
          <p:nvPr/>
        </p:nvCxnSpPr>
        <p:spPr>
          <a:xfrm>
            <a:off x="2570922" y="4993402"/>
            <a:ext cx="3744913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932041" y="1360174"/>
            <a:ext cx="3957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Стороны: </a:t>
            </a:r>
            <a:r>
              <a:rPr lang="ru-RU" sz="2800" b="1" dirty="0" smtClean="0">
                <a:solidFill>
                  <a:srgbClr val="7030A0"/>
                </a:solidFill>
              </a:rPr>
              <a:t>АБ, БВ, АВ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221142" y="920730"/>
            <a:ext cx="1080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/>
              <a:t>А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758731" y="4637166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Б</a:t>
            </a:r>
            <a:endParaRPr lang="ru-RU" sz="4800" dirty="0"/>
          </a:p>
        </p:txBody>
      </p:sp>
      <p:sp>
        <p:nvSpPr>
          <p:cNvPr id="31" name="TextBox 30"/>
          <p:cNvSpPr txBox="1"/>
          <p:nvPr/>
        </p:nvSpPr>
        <p:spPr>
          <a:xfrm>
            <a:off x="6633658" y="4518115"/>
            <a:ext cx="6430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В</a:t>
            </a:r>
            <a:endParaRPr lang="ru-RU" sz="4800" dirty="0"/>
          </a:p>
        </p:txBody>
      </p:sp>
      <p:sp>
        <p:nvSpPr>
          <p:cNvPr id="42" name="TextBox 41"/>
          <p:cNvSpPr txBox="1"/>
          <p:nvPr/>
        </p:nvSpPr>
        <p:spPr>
          <a:xfrm>
            <a:off x="4977124" y="1951560"/>
            <a:ext cx="4364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Углы: </a:t>
            </a:r>
            <a:r>
              <a:rPr lang="ru-RU" sz="2800" b="1" dirty="0" smtClean="0">
                <a:solidFill>
                  <a:srgbClr val="7030A0"/>
                </a:solidFill>
              </a:rPr>
              <a:t>А, Б, В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119587">
            <a:off x="4161427" y="2016726"/>
            <a:ext cx="503671" cy="33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Дуга 45"/>
          <p:cNvSpPr/>
          <p:nvPr/>
        </p:nvSpPr>
        <p:spPr>
          <a:xfrm>
            <a:off x="2320140" y="4550929"/>
            <a:ext cx="1114878" cy="746325"/>
          </a:xfrm>
          <a:prstGeom prst="arc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7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52940">
            <a:off x="5469631" y="4471430"/>
            <a:ext cx="665163" cy="43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4000">
    <p:fade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73" fill="hold"/>
                                        <p:tgtEl>
                                          <p:spTgt spid="82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10"/>
                </p:tgtEl>
              </p:cMediaNode>
            </p:audio>
          </p:childTnLst>
        </p:cTn>
      </p:par>
    </p:tnLst>
    <p:bldLst>
      <p:bldP spid="29" grpId="0"/>
      <p:bldP spid="30" grpId="0"/>
      <p:bldP spid="31" grpId="0"/>
      <p:bldP spid="42" grpId="0"/>
      <p:bldP spid="4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3845" y="58886"/>
            <a:ext cx="7848872" cy="841248"/>
          </a:xfrm>
          <a:solidFill>
            <a:schemeClr val="accent3">
              <a:lumMod val="60000"/>
              <a:lumOff val="40000"/>
              <a:alpha val="96000"/>
            </a:schemeClr>
          </a:solidFill>
          <a:ln w="38100"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СОБЕРИ ТРЕУГОЛЬНИКИ</a:t>
            </a:r>
            <a:endParaRPr lang="ru-RU" sz="4800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7432033" y="1020788"/>
            <a:ext cx="1440160" cy="1296144"/>
          </a:xfrm>
          <a:prstGeom prst="triangl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>
          <a:xfrm rot="10800000">
            <a:off x="7432034" y="2488603"/>
            <a:ext cx="648072" cy="1872208"/>
          </a:xfrm>
          <a:prstGeom prst="triangle">
            <a:avLst/>
          </a:prstGeom>
          <a:solidFill>
            <a:srgbClr val="002060"/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 rot="2339933">
            <a:off x="1828387" y="5374036"/>
            <a:ext cx="1656184" cy="792088"/>
          </a:xfrm>
          <a:prstGeom prst="triangle">
            <a:avLst/>
          </a:prstGeom>
          <a:solidFill>
            <a:srgbClr val="FF0000"/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5796136" y="4941168"/>
            <a:ext cx="1728192" cy="1512168"/>
          </a:xfrm>
          <a:prstGeom prst="triangle">
            <a:avLst/>
          </a:prstGeom>
          <a:solidFill>
            <a:srgbClr val="CC3399"/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 rot="19538707" flipH="1">
            <a:off x="3786283" y="6062405"/>
            <a:ext cx="504056" cy="432048"/>
          </a:xfrm>
          <a:prstGeom prst="triangle">
            <a:avLst/>
          </a:prstGeom>
          <a:solidFill>
            <a:srgbClr val="CC3399"/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39552" y="3284984"/>
            <a:ext cx="1224136" cy="1224136"/>
          </a:xfrm>
          <a:prstGeom prst="ellipse">
            <a:avLst/>
          </a:prstGeom>
          <a:solidFill>
            <a:srgbClr val="CC3300"/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380312" y="4365104"/>
            <a:ext cx="1584176" cy="1584176"/>
          </a:xfrm>
          <a:prstGeom prst="ellipse">
            <a:avLst/>
          </a:prstGeom>
          <a:solidFill>
            <a:srgbClr val="FF0000"/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910671" y="5949280"/>
            <a:ext cx="648072" cy="648072"/>
          </a:xfrm>
          <a:prstGeom prst="ellipse">
            <a:avLst/>
          </a:prstGeom>
          <a:solidFill>
            <a:srgbClr val="FF0000"/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24496" y="5049180"/>
            <a:ext cx="1080120" cy="1080120"/>
          </a:xfrm>
          <a:prstGeom prst="rect">
            <a:avLst/>
          </a:prstGeom>
          <a:solidFill>
            <a:srgbClr val="AC8854"/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2406209">
            <a:off x="489824" y="1497154"/>
            <a:ext cx="1152128" cy="1152128"/>
          </a:xfrm>
          <a:prstGeom prst="rect">
            <a:avLst/>
          </a:prstGeom>
          <a:solidFill>
            <a:srgbClr val="CC3399"/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AutoShape 2" descr="http://medvestnik.com.ua/uploads/posts/2012-04/13333846058311333370300.jpeg"/>
          <p:cNvSpPr>
            <a:spLocks noChangeAspect="1" noChangeArrowheads="1"/>
          </p:cNvSpPr>
          <p:nvPr/>
        </p:nvSpPr>
        <p:spPr bwMode="auto">
          <a:xfrm>
            <a:off x="2123043" y="2283586"/>
            <a:ext cx="640129" cy="64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cdn3.rf-sp.ru/18/fe/18fe098f5b906a3cfc37dc48c60d335e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" t="21061" r="2562" b="20980"/>
          <a:stretch/>
        </p:blipFill>
        <p:spPr bwMode="auto">
          <a:xfrm>
            <a:off x="1959425" y="1476198"/>
            <a:ext cx="5472608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81481E-6 L -0.2165 0.0314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00" y="16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33333E-6 L -0.14566 0.1259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00" y="63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7 L 0.16163 0.2444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00" y="122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96296E-6 L -0.20469 -0.2048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0" y="-103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6 L 0.09149 -0.2571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0" y="-129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79</TotalTime>
  <Words>28</Words>
  <Application>Microsoft Office PowerPoint</Application>
  <PresentationFormat>Экран (4:3)</PresentationFormat>
  <Paragraphs>8</Paragraphs>
  <Slides>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Monotype Corsiva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СОБЕРИ ТРЕУГОЛЬНИКИ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Рамиля</dc:creator>
  <cp:lastModifiedBy>Пользователь</cp:lastModifiedBy>
  <cp:revision>16</cp:revision>
  <dcterms:created xsi:type="dcterms:W3CDTF">2016-11-25T16:48:47Z</dcterms:created>
  <dcterms:modified xsi:type="dcterms:W3CDTF">2016-12-16T20:00:21Z</dcterms:modified>
</cp:coreProperties>
</file>